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  <p:sldMasterId id="2147483696" r:id="rId2"/>
    <p:sldMasterId id="2147483705" r:id="rId3"/>
  </p:sldMasterIdLst>
  <p:notesMasterIdLst>
    <p:notesMasterId r:id="rId8"/>
  </p:notesMasterIdLst>
  <p:handoutMasterIdLst>
    <p:handoutMasterId r:id="rId9"/>
  </p:handoutMasterIdLst>
  <p:sldIdLst>
    <p:sldId id="603" r:id="rId4"/>
    <p:sldId id="602" r:id="rId5"/>
    <p:sldId id="605" r:id="rId6"/>
    <p:sldId id="604" r:id="rId7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AD"/>
    <a:srgbClr val="85D592"/>
    <a:srgbClr val="66FF66"/>
    <a:srgbClr val="FFFF66"/>
    <a:srgbClr val="FFFF00"/>
    <a:srgbClr val="DDDDDD"/>
    <a:srgbClr val="EAEAEA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64" autoAdjust="0"/>
    <p:restoredTop sz="94631" autoAdjust="0"/>
  </p:normalViewPr>
  <p:slideViewPr>
    <p:cSldViewPr>
      <p:cViewPr varScale="1">
        <p:scale>
          <a:sx n="106" d="100"/>
          <a:sy n="106" d="100"/>
        </p:scale>
        <p:origin x="201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63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fld id="{8F49B3EB-D8A6-4DFE-BC60-4D3B004AA5BD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81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fld id="{E397E95E-B194-44CC-AAF3-AFDA015952B5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8974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68FF1D-442E-4A0C-B870-C6D8D8D26236}" type="slidenum">
              <a:rPr lang="en-US"/>
              <a:pPr/>
              <a:t>2</a:t>
            </a:fld>
            <a:endParaRPr lang="en-US"/>
          </a:p>
        </p:txBody>
      </p:sp>
      <p:sp>
        <p:nvSpPr>
          <p:cNvPr id="81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81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24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68FF1D-442E-4A0C-B870-C6D8D8D26236}" type="slidenum">
              <a:rPr lang="en-US"/>
              <a:pPr/>
              <a:t>3</a:t>
            </a:fld>
            <a:endParaRPr lang="en-US"/>
          </a:p>
        </p:txBody>
      </p:sp>
      <p:sp>
        <p:nvSpPr>
          <p:cNvPr id="81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81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1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2D9D4E-DD5D-4535-A6AE-7A3C3E3FAA40}" type="slidenum">
              <a:rPr lang="en-US"/>
              <a:pPr/>
              <a:t>4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Aqu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89" y="1828800"/>
            <a:ext cx="7136084" cy="3657600"/>
          </a:xfrm>
        </p:spPr>
        <p:txBody>
          <a:bodyPr anchor="t" anchorCtr="0"/>
          <a:lstStyle>
            <a:lvl1pPr>
              <a:lnSpc>
                <a:spcPct val="80000"/>
              </a:lnSpc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89" y="5727702"/>
            <a:ext cx="5897511" cy="546489"/>
          </a:xfrm>
        </p:spPr>
        <p:txBody>
          <a:bodyPr anchor="b" anchorCtr="0"/>
          <a:lstStyle>
            <a:lvl1pPr marL="0" indent="0" algn="l">
              <a:buNone/>
              <a:defRPr sz="1800" cap="all">
                <a:solidFill>
                  <a:schemeClr val="bg1"/>
                </a:solidFill>
              </a:defRPr>
            </a:lvl1pPr>
            <a:lvl2pPr marL="45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5714202" y="459994"/>
            <a:ext cx="3086904" cy="390525"/>
          </a:xfrm>
        </p:spPr>
        <p:txBody>
          <a:bodyPr anchor="b" anchorCtr="0"/>
          <a:lstStyle>
            <a:lvl1pPr algn="r">
              <a:defRPr sz="1400"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A3DCE23-C461-D34B-806D-618528DA66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DC4755BE-3751-4F48-B7A2-469804F50F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56181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TW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>
                <a:solidFill>
                  <a:prstClr val="black"/>
                </a:solidFill>
              </a:rPr>
              <a:pPr/>
              <a:t>‹Nr.›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134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3A9ACD-8329-4F10-B0F4-2993F31C929C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82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Friendly-Title-Aqu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89" y="3657600"/>
            <a:ext cx="7136084" cy="1828800"/>
          </a:xfrm>
        </p:spPr>
        <p:txBody>
          <a:bodyPr anchor="t" anchorCtr="0"/>
          <a:lstStyle>
            <a:lvl1pPr>
              <a:lnSpc>
                <a:spcPct val="80000"/>
              </a:lnSpc>
              <a:defRPr sz="75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89" y="5727702"/>
            <a:ext cx="5897511" cy="546489"/>
          </a:xfrm>
        </p:spPr>
        <p:txBody>
          <a:bodyPr anchor="b" anchorCtr="0"/>
          <a:lstStyle>
            <a:lvl1pPr marL="0" indent="0" algn="l">
              <a:buNone/>
              <a:defRPr sz="1800" cap="all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5714202" y="459994"/>
            <a:ext cx="3086904" cy="390525"/>
          </a:xfrm>
        </p:spPr>
        <p:txBody>
          <a:bodyPr anchor="b" anchorCtr="0"/>
          <a:lstStyle>
            <a:lvl1pPr algn="r">
              <a:defRPr sz="1400"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3A45C1B-646E-C640-9970-D6D54CBB45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537C61C-581F-DB47-B8B8-3A8F4C0ED9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42861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Friendly-Title-Product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89" y="3657600"/>
            <a:ext cx="7136084" cy="1828800"/>
          </a:xfrm>
        </p:spPr>
        <p:txBody>
          <a:bodyPr anchor="t" anchorCtr="0"/>
          <a:lstStyle>
            <a:lvl1pPr>
              <a:lnSpc>
                <a:spcPct val="80000"/>
              </a:lnSpc>
              <a:defRPr sz="75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89" y="5727702"/>
            <a:ext cx="5897511" cy="546489"/>
          </a:xfrm>
        </p:spPr>
        <p:txBody>
          <a:bodyPr anchor="b" anchorCtr="0"/>
          <a:lstStyle>
            <a:lvl1pPr marL="0" indent="0" algn="l">
              <a:buNone/>
              <a:defRPr sz="1800" cap="all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5714202" y="459994"/>
            <a:ext cx="3086904" cy="390525"/>
          </a:xfrm>
        </p:spPr>
        <p:txBody>
          <a:bodyPr anchor="b" anchorCtr="0"/>
          <a:lstStyle>
            <a:lvl1pPr algn="r">
              <a:defRPr sz="1400"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A139FBF-52FA-B142-9C35-7187D78992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D35C196-60D5-5944-B522-90FAF8A343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2661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intFriendly-Content-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0" y="2"/>
            <a:ext cx="8458117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9BC33-2470-E74D-8B2C-3018BEDBEC8C}" type="slidenum">
              <a:rPr lang="en-US" altLang="en-US"/>
              <a:pPr>
                <a:defRPr/>
              </a:pPr>
              <a:t>‹Nr.›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621AC42-2915-0143-B552-5BB0C89ECF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07CD0F9-3C9C-1F4F-B525-829A4B4404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7080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Friendly-Content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89" y="2"/>
            <a:ext cx="8458199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90" y="1600200"/>
            <a:ext cx="8458199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F9FE7-F917-804D-97B0-E22942320C40}" type="slidenum">
              <a:rPr lang="en-US" altLang="en-US"/>
              <a:pPr>
                <a:defRPr/>
              </a:pPr>
              <a:t>‹Nr.›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B9DAC3D-C017-B146-9964-34F489CC0A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A8F9BC0C-A489-DF47-A65A-6DD79AD55B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9874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intFriendly-Content-Tex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89" y="2"/>
            <a:ext cx="8458117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90" y="1600200"/>
            <a:ext cx="4685234" cy="46908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1213" y="1600205"/>
            <a:ext cx="3429893" cy="377887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A8D85-29EA-4B4B-A883-F0DEF9497F32}" type="slidenum">
              <a:rPr lang="en-US" altLang="en-US"/>
              <a:pPr>
                <a:defRPr/>
              </a:pPr>
              <a:t>‹Nr.›</a:t>
            </a:fld>
            <a:endParaRPr lang="en-US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870DADE-03B1-9143-9D41-D9EF0405F3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23DC3860-3E1D-1341-86E7-01BBFB1995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48226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intFriendly-Content-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2853393" y="3943747"/>
            <a:ext cx="4692650" cy="238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0" y="2"/>
            <a:ext cx="8458117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2990" y="1600200"/>
            <a:ext cx="4685234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1213" y="1600201"/>
            <a:ext cx="3429000" cy="4114801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4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0552B-5E05-8346-9FF5-832F071B53D6}" type="slidenum">
              <a:rPr lang="en-US" altLang="en-US"/>
              <a:pPr>
                <a:defRPr/>
              </a:pPr>
              <a:t>‹Nr.›</a:t>
            </a:fld>
            <a:endParaRPr lang="en-US" altLang="en-US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D6A47ED6-8892-8D42-B0FA-BB4A1FB45B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A6302C5A-5F15-9644-B39A-95FEEC7D11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53911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interFriendly-Divider-Aqu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D0D69E2F-A115-F34E-81BF-E2DA2C8FB1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782312"/>
            <a:ext cx="8851900" cy="111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1" y="3860800"/>
            <a:ext cx="5968013" cy="1824736"/>
          </a:xfrm>
        </p:spPr>
        <p:txBody>
          <a:bodyPr tIns="0" bIns="0" rtlCol="0" anchor="b" anchorCtr="0">
            <a:noAutofit/>
          </a:bodyPr>
          <a:lstStyle>
            <a:lvl1pPr>
              <a:lnSpc>
                <a:spcPct val="80000"/>
              </a:lnSpc>
              <a:defRPr lang="en-US" sz="6000" b="0" dirty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DF3DF590-C067-9848-85FD-6BEA4252E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4971" y="1554480"/>
            <a:ext cx="2057936" cy="2451100"/>
          </a:xfrm>
        </p:spPr>
        <p:txBody>
          <a:bodyPr wrap="none" anchor="ctr" anchorCtr="0"/>
          <a:lstStyle>
            <a:lvl1pPr indent="0" algn="l">
              <a:lnSpc>
                <a:spcPct val="100000"/>
              </a:lnSpc>
              <a:spcAft>
                <a:spcPts val="0"/>
              </a:spcAft>
              <a:defRPr sz="25000" spc="-3750" baseline="0">
                <a:solidFill>
                  <a:schemeClr val="bg1">
                    <a:lumMod val="8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DF3606B-3FE8-BD4D-A79D-69AB471F39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582E4329-08EA-A846-8E2A-8374C8D9D1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36498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interFriendly-Divider-Product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1" y="2941984"/>
            <a:ext cx="5968013" cy="2743200"/>
          </a:xfrm>
        </p:spPr>
        <p:txBody>
          <a:bodyPr tIns="0" bIns="0" rtlCol="0" anchor="b" anchorCtr="0">
            <a:noAutofit/>
          </a:bodyPr>
          <a:lstStyle>
            <a:lvl1pPr>
              <a:lnSpc>
                <a:spcPct val="80000"/>
              </a:lnSpc>
              <a:defRPr lang="en-US" sz="6000" b="0" dirty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="" xmlns:a16="http://schemas.microsoft.com/office/drawing/2014/main" id="{E5D5F925-EFAE-A44F-BE16-F110DE2CB4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541" y="1554480"/>
            <a:ext cx="2057936" cy="2451100"/>
          </a:xfrm>
        </p:spPr>
        <p:txBody>
          <a:bodyPr wrap="none" anchor="ctr" anchorCtr="0"/>
          <a:lstStyle>
            <a:lvl1pPr indent="0" algn="l">
              <a:lnSpc>
                <a:spcPct val="100000"/>
              </a:lnSpc>
              <a:spcAft>
                <a:spcPts val="0"/>
              </a:spcAft>
              <a:defRPr sz="25000" spc="-3750" baseline="0">
                <a:solidFill>
                  <a:schemeClr val="bg1">
                    <a:lumMod val="8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C7CF648-689F-E443-A8DC-0C79FC0D02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B70D1C46-707F-5241-AFED-DD8AD36D0D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782312"/>
            <a:ext cx="8851900" cy="111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CF5B468C-6489-684D-9347-FF4B43E852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7133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Product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89" y="1828800"/>
            <a:ext cx="7136084" cy="3657600"/>
          </a:xfrm>
        </p:spPr>
        <p:txBody>
          <a:bodyPr anchor="t" anchorCtr="0"/>
          <a:lstStyle>
            <a:lvl1pPr>
              <a:lnSpc>
                <a:spcPct val="80000"/>
              </a:lnSpc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89" y="5727702"/>
            <a:ext cx="5897511" cy="546489"/>
          </a:xfrm>
        </p:spPr>
        <p:txBody>
          <a:bodyPr anchor="b" anchorCtr="0"/>
          <a:lstStyle>
            <a:lvl1pPr marL="0" indent="0" algn="l">
              <a:buNone/>
              <a:defRPr sz="1800" cap="all">
                <a:solidFill>
                  <a:schemeClr val="bg1"/>
                </a:solidFill>
              </a:defRPr>
            </a:lvl1pPr>
            <a:lvl2pPr marL="45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5714202" y="459994"/>
            <a:ext cx="3086904" cy="390525"/>
          </a:xfrm>
        </p:spPr>
        <p:txBody>
          <a:bodyPr anchor="b" anchorCtr="0"/>
          <a:lstStyle>
            <a:lvl1pPr algn="r"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E3932C1-06D4-2444-A182-D4BAE054B1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54710CF-40A1-114F-B235-4DC76B6869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26341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rOnly-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89" y="1828800"/>
            <a:ext cx="7545765" cy="3657600"/>
          </a:xfrm>
        </p:spPr>
        <p:txBody>
          <a:bodyPr anchor="t" anchorCtr="0"/>
          <a:lstStyle>
            <a:lvl1pPr>
              <a:lnSpc>
                <a:spcPct val="80000"/>
              </a:lnSpc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89" y="5727702"/>
            <a:ext cx="7545765" cy="546489"/>
          </a:xfrm>
        </p:spPr>
        <p:txBody>
          <a:bodyPr anchor="b" anchorCtr="0"/>
          <a:lstStyle>
            <a:lvl1pPr marL="0" indent="0" algn="l">
              <a:buNone/>
              <a:defRPr sz="1800" cap="all">
                <a:solidFill>
                  <a:schemeClr val="bg1"/>
                </a:solidFill>
              </a:defRPr>
            </a:lvl1pPr>
            <a:lvl2pPr marL="45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5714202" y="459994"/>
            <a:ext cx="3086904" cy="390525"/>
          </a:xfrm>
        </p:spPr>
        <p:txBody>
          <a:bodyPr anchor="b" anchorCtr="0"/>
          <a:lstStyle>
            <a:lvl1pPr algn="r">
              <a:defRPr sz="1400"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BEA069E-D87F-7348-91F3-E16598106D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247500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ignerOnly-Full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0" y="3048002"/>
            <a:ext cx="8458117" cy="989013"/>
          </a:xfrm>
        </p:spPr>
        <p:txBody>
          <a:bodyPr/>
          <a:lstStyle>
            <a:lvl1pPr algn="ctr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1E9BC33-2470-E74D-8B2C-3018BEDBEC8C}" type="slidenum">
              <a:rPr lang="en-US" altLang="en-US" smtClean="0"/>
              <a:pPr>
                <a:defRPr/>
              </a:pPr>
              <a:t>‹Nr.›</a:t>
            </a:fld>
            <a:endParaRPr lang="en-US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6F5BA45-6D64-E846-9014-73B3968005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CADF61B2-6EE4-954F-9183-1852B0C12E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0960" y="6329334"/>
            <a:ext cx="13335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27892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-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0" y="2"/>
            <a:ext cx="8458117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9BC33-2470-E74D-8B2C-3018BEDBEC8C}" type="slidenum">
              <a:rPr lang="en-US" altLang="en-US"/>
              <a:pPr>
                <a:defRPr/>
              </a:pPr>
              <a:t>‹Nr.›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6AA9DB8-0C28-3641-BEED-8EE8DF37E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DCA00C19-D1AD-484C-B51D-CF4C5E89C6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6566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89" y="2"/>
            <a:ext cx="8458199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90" y="1600200"/>
            <a:ext cx="8458199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F9FE7-F917-804D-97B0-E22942320C40}" type="slidenum">
              <a:rPr lang="en-US" altLang="en-US"/>
              <a:pPr>
                <a:defRPr/>
              </a:pPr>
              <a:t>‹Nr.›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E862518-6599-3543-A541-A4DEB23039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C2E1077-7C0B-E944-A479-FFA9201424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5500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-Tex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89" y="2"/>
            <a:ext cx="8458117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90" y="1600200"/>
            <a:ext cx="4685234" cy="46908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1213" y="1600205"/>
            <a:ext cx="3429893" cy="377887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A8D85-29EA-4B4B-A883-F0DEF9497F32}" type="slidenum">
              <a:rPr lang="en-US" altLang="en-US"/>
              <a:pPr>
                <a:defRPr/>
              </a:pPr>
              <a:t>‹Nr.›</a:t>
            </a:fld>
            <a:endParaRPr lang="en-US" alt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5062DF0-2C57-4A4F-A10F-01BB90A116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AF53258C-A41B-DC4D-A4E3-8237F27FC9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0891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-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2853393" y="3943747"/>
            <a:ext cx="4692650" cy="238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0" y="2"/>
            <a:ext cx="8458117" cy="98901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2990" y="1600200"/>
            <a:ext cx="4685234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1213" y="1600201"/>
            <a:ext cx="3429000" cy="4114801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4"/>
          </p:nvPr>
        </p:nvSpPr>
        <p:spPr>
          <a:xfrm>
            <a:off x="342989" y="6545234"/>
            <a:ext cx="714561" cy="3127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0552B-5E05-8346-9FF5-832F071B53D6}" type="slidenum">
              <a:rPr lang="en-US" altLang="en-US"/>
              <a:pPr>
                <a:defRPr/>
              </a:pPr>
              <a:t>‹Nr.›</a:t>
            </a:fld>
            <a:endParaRPr lang="en-US" alt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CC8F877-9039-BA43-B414-7C0E62BAC0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519" y="6109285"/>
            <a:ext cx="8337724" cy="6462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C18A15C4-8BE1-ED44-AAB3-E680C9461A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5443" y="6335522"/>
            <a:ext cx="1325880" cy="4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6866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Aqu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35D7A56-0967-D442-92A0-85A847FD6B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782312"/>
            <a:ext cx="8851900" cy="111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1" y="3860800"/>
            <a:ext cx="5968013" cy="1824736"/>
          </a:xfrm>
        </p:spPr>
        <p:txBody>
          <a:bodyPr tIns="0" bIns="0" rtlCol="0" anchor="b" anchorCtr="0">
            <a:noAutofit/>
          </a:bodyPr>
          <a:lstStyle>
            <a:lvl1pPr>
              <a:lnSpc>
                <a:spcPct val="80000"/>
              </a:lnSpc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DF3DF590-C067-9848-85FD-6BEA4252E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4971" y="1554480"/>
            <a:ext cx="2057936" cy="2451100"/>
          </a:xfrm>
        </p:spPr>
        <p:txBody>
          <a:bodyPr wrap="none" anchor="ctr" anchorCtr="0"/>
          <a:lstStyle>
            <a:lvl1pPr indent="0" algn="l">
              <a:lnSpc>
                <a:spcPct val="100000"/>
              </a:lnSpc>
              <a:spcAft>
                <a:spcPts val="0"/>
              </a:spcAft>
              <a:defRPr sz="25000" spc="-3750" baseline="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CC2F92D-FE62-754E-8138-162F23B640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B3762F1-0F70-254F-BF5A-179C9A1C49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32203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Product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3D4F49B-1B4C-4643-94E7-9DC4FB42F4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782312"/>
            <a:ext cx="8851900" cy="111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91" y="2941984"/>
            <a:ext cx="5968013" cy="2743200"/>
          </a:xfrm>
        </p:spPr>
        <p:txBody>
          <a:bodyPr tIns="0" bIns="0" rtlCol="0" anchor="b" anchorCtr="0">
            <a:noAutofit/>
          </a:bodyPr>
          <a:lstStyle>
            <a:lvl1pPr>
              <a:lnSpc>
                <a:spcPct val="80000"/>
              </a:lnSpc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="" xmlns:a16="http://schemas.microsoft.com/office/drawing/2014/main" id="{E5D5F925-EFAE-A44F-BE16-F110DE2CB4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541" y="1554480"/>
            <a:ext cx="2057936" cy="2451100"/>
          </a:xfrm>
        </p:spPr>
        <p:txBody>
          <a:bodyPr wrap="none" anchor="ctr" anchorCtr="0"/>
          <a:lstStyle>
            <a:lvl1pPr indent="0" algn="l">
              <a:lnSpc>
                <a:spcPct val="100000"/>
              </a:lnSpc>
              <a:spcAft>
                <a:spcPts val="0"/>
              </a:spcAft>
              <a:defRPr sz="25000" spc="-3750" baseline="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7B8412C-1B29-894C-B8FE-CBD56FFCCF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472" y="482926"/>
            <a:ext cx="1828800" cy="645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7CE87CB-AF4F-3046-B0E7-3E5179B7726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9652" y="5901299"/>
            <a:ext cx="2044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1000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TW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48"/>
            <a:ext cx="9143047" cy="6247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WTW_Xylem_rgb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19672" y="457200"/>
            <a:ext cx="2286000" cy="72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15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89" y="2"/>
            <a:ext cx="6527516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90" y="1600200"/>
            <a:ext cx="8458022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989" y="6547104"/>
            <a:ext cx="714561" cy="310896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/>
            </a:lvl1pPr>
          </a:lstStyle>
          <a:p>
            <a:pPr>
              <a:defRPr/>
            </a:pPr>
            <a:fld id="{AB00301F-9BDF-5C41-9C68-3496D81A1D29}" type="slidenum">
              <a:rPr lang="en-US" altLang="en-US" smtClean="0"/>
              <a:pPr>
                <a:defRPr/>
              </a:pPr>
              <a:t>‹Nr.›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893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708" r:id="rId9"/>
    <p:sldLayoutId id="2147483709" r:id="rId10"/>
    <p:sldLayoutId id="2147483710" r:id="rId11"/>
  </p:sldLayoutIdLst>
  <p:hf hdr="0" ftr="0" dt="0"/>
  <p:txStyles>
    <p:titleStyle>
      <a:lvl1pPr algn="l" defTabSz="45601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2pPr>
      <a:lvl3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3pPr>
      <a:lvl4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4pPr>
      <a:lvl5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5pPr>
      <a:lvl6pPr marL="457094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186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280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373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0" indent="0" algn="l" defTabSz="456010" rtl="0" eaLnBrk="0" fontAlgn="base" hangingPunct="0">
        <a:spcBef>
          <a:spcPct val="0"/>
        </a:spcBef>
        <a:spcAft>
          <a:spcPts val="800"/>
        </a:spcAft>
        <a:buClr>
          <a:schemeClr val="bg2"/>
        </a:buClr>
        <a:buFont typeface="Arial" charset="0"/>
        <a:defRPr sz="2000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marL="182880" indent="-182880" algn="l" defTabSz="456010" rtl="0" eaLnBrk="0" fontAlgn="base" hangingPunct="0">
        <a:spcBef>
          <a:spcPct val="0"/>
        </a:spcBef>
        <a:spcAft>
          <a:spcPts val="538"/>
        </a:spcAft>
        <a:buClrTx/>
        <a:buSzPct val="100000"/>
        <a:buFont typeface="Arial" charset="0"/>
        <a:buChar char="•"/>
        <a:defRPr sz="1800" kern="1200">
          <a:solidFill>
            <a:schemeClr val="tx1"/>
          </a:solidFill>
          <a:latin typeface="Arial"/>
          <a:ea typeface="Arial" charset="0"/>
          <a:cs typeface="Arial"/>
        </a:defRPr>
      </a:lvl2pPr>
      <a:lvl3pPr marL="365760" indent="-182880" algn="l" defTabSz="456010" rtl="0" eaLnBrk="0" fontAlgn="base" hangingPunct="0">
        <a:spcBef>
          <a:spcPct val="0"/>
        </a:spcBef>
        <a:spcAft>
          <a:spcPts val="538"/>
        </a:spcAft>
        <a:buFont typeface="Lucida Grande" charset="0"/>
        <a:buChar char="-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3pPr>
      <a:lvl4pPr marL="548640" indent="-182880" algn="l" defTabSz="456010" rtl="0" eaLnBrk="0" fontAlgn="base" hangingPunct="0">
        <a:spcBef>
          <a:spcPct val="0"/>
        </a:spcBef>
        <a:spcAft>
          <a:spcPts val="538"/>
        </a:spcAft>
        <a:buFont typeface="Arial" charset="0"/>
        <a:buChar char="•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4pPr>
      <a:lvl5pPr marL="731520" indent="-182880" algn="l" defTabSz="456010" rtl="0" eaLnBrk="0" fontAlgn="base" hangingPunct="0">
        <a:spcBef>
          <a:spcPct val="0"/>
        </a:spcBef>
        <a:spcAft>
          <a:spcPts val="538"/>
        </a:spcAft>
        <a:buFont typeface="Lucida Grande" charset="0"/>
        <a:buChar char="-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5pPr>
      <a:lvl6pPr marL="2514014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06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00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93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94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86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3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7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3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747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89" y="2"/>
            <a:ext cx="6527516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90" y="1600200"/>
            <a:ext cx="8458022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989" y="6547104"/>
            <a:ext cx="714561" cy="310896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/>
            </a:lvl1pPr>
          </a:lstStyle>
          <a:p>
            <a:pPr>
              <a:defRPr/>
            </a:pPr>
            <a:fld id="{AB00301F-9BDF-5C41-9C68-3496D81A1D29}" type="slidenum">
              <a:rPr lang="en-US" altLang="en-US" smtClean="0"/>
              <a:pPr>
                <a:defRPr/>
              </a:pPr>
              <a:t>‹Nr.›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848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hf hdr="0" ftr="0" dt="0"/>
  <p:txStyles>
    <p:titleStyle>
      <a:lvl1pPr algn="l" defTabSz="45601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2pPr>
      <a:lvl3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3pPr>
      <a:lvl4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4pPr>
      <a:lvl5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5pPr>
      <a:lvl6pPr marL="457094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186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280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373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0" indent="0" algn="l" defTabSz="456010" rtl="0" eaLnBrk="0" fontAlgn="base" hangingPunct="0">
        <a:spcBef>
          <a:spcPct val="0"/>
        </a:spcBef>
        <a:spcAft>
          <a:spcPts val="800"/>
        </a:spcAft>
        <a:buClr>
          <a:schemeClr val="bg2"/>
        </a:buClr>
        <a:buFont typeface="Arial" charset="0"/>
        <a:defRPr sz="2000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marL="182880" indent="-182880" algn="l" defTabSz="456010" rtl="0" eaLnBrk="0" fontAlgn="base" hangingPunct="0">
        <a:spcBef>
          <a:spcPct val="0"/>
        </a:spcBef>
        <a:spcAft>
          <a:spcPts val="538"/>
        </a:spcAft>
        <a:buClrTx/>
        <a:buSzPct val="100000"/>
        <a:buFont typeface="Arial" charset="0"/>
        <a:buChar char="•"/>
        <a:defRPr sz="1800" kern="1200">
          <a:solidFill>
            <a:schemeClr val="tx1"/>
          </a:solidFill>
          <a:latin typeface="Arial"/>
          <a:ea typeface="Arial" charset="0"/>
          <a:cs typeface="Arial"/>
        </a:defRPr>
      </a:lvl2pPr>
      <a:lvl3pPr marL="365760" indent="-182880" algn="l" defTabSz="456010" rtl="0" eaLnBrk="0" fontAlgn="base" hangingPunct="0">
        <a:spcBef>
          <a:spcPct val="0"/>
        </a:spcBef>
        <a:spcAft>
          <a:spcPts val="538"/>
        </a:spcAft>
        <a:buFont typeface="Lucida Grande" charset="0"/>
        <a:buChar char="-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3pPr>
      <a:lvl4pPr marL="548640" indent="-182880" algn="l" defTabSz="456010" rtl="0" eaLnBrk="0" fontAlgn="base" hangingPunct="0">
        <a:spcBef>
          <a:spcPct val="0"/>
        </a:spcBef>
        <a:spcAft>
          <a:spcPts val="538"/>
        </a:spcAft>
        <a:buFont typeface="Arial" charset="0"/>
        <a:buChar char="•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4pPr>
      <a:lvl5pPr marL="731520" indent="-182880" algn="l" defTabSz="456010" rtl="0" eaLnBrk="0" fontAlgn="base" hangingPunct="0">
        <a:spcBef>
          <a:spcPct val="0"/>
        </a:spcBef>
        <a:spcAft>
          <a:spcPts val="538"/>
        </a:spcAft>
        <a:buFont typeface="Lucida Grande" charset="0"/>
        <a:buChar char="-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5pPr>
      <a:lvl6pPr marL="2514014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06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00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93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94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86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3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7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3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747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7753" y="2"/>
            <a:ext cx="6527516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7753" y="1600200"/>
            <a:ext cx="8458022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753" y="6547104"/>
            <a:ext cx="714561" cy="310896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/>
            </a:lvl1pPr>
          </a:lstStyle>
          <a:p>
            <a:pPr>
              <a:defRPr/>
            </a:pPr>
            <a:fld id="{AB00301F-9BDF-5C41-9C68-3496D81A1D29}" type="slidenum">
              <a:rPr lang="en-US" altLang="en-US" smtClean="0"/>
              <a:pPr>
                <a:defRPr/>
              </a:pPr>
              <a:t>‹Nr.›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386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hf hdr="0" ftr="0" dt="0"/>
  <p:txStyles>
    <p:titleStyle>
      <a:lvl1pPr algn="l" defTabSz="45601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2pPr>
      <a:lvl3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3pPr>
      <a:lvl4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4pPr>
      <a:lvl5pPr algn="l" defTabSz="456010" rtl="0" eaLnBrk="0" fontAlgn="base" hangingPunct="0">
        <a:lnSpc>
          <a:spcPts val="2175"/>
        </a:lnSpc>
        <a:spcBef>
          <a:spcPct val="0"/>
        </a:spcBef>
        <a:spcAft>
          <a:spcPct val="0"/>
        </a:spcAft>
        <a:defRPr sz="2100">
          <a:solidFill>
            <a:srgbClr val="53565A"/>
          </a:solidFill>
          <a:latin typeface="Arial" pitchFamily="34" charset="0"/>
          <a:ea typeface="ヒラギノ角ゴ Pro W3" charset="0"/>
          <a:cs typeface="Arial" pitchFamily="34" charset="0"/>
        </a:defRPr>
      </a:lvl5pPr>
      <a:lvl6pPr marL="457094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186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280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373" algn="l" defTabSz="457094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799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0" indent="0" algn="l" defTabSz="456010" rtl="0" eaLnBrk="0" fontAlgn="base" hangingPunct="0">
        <a:spcBef>
          <a:spcPct val="0"/>
        </a:spcBef>
        <a:spcAft>
          <a:spcPts val="800"/>
        </a:spcAft>
        <a:buClr>
          <a:schemeClr val="bg2"/>
        </a:buClr>
        <a:buFont typeface="Arial" charset="0"/>
        <a:defRPr sz="2000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marL="182880" indent="-182880" algn="l" defTabSz="456010" rtl="0" eaLnBrk="0" fontAlgn="base" hangingPunct="0">
        <a:spcBef>
          <a:spcPct val="0"/>
        </a:spcBef>
        <a:spcAft>
          <a:spcPts val="538"/>
        </a:spcAft>
        <a:buClrTx/>
        <a:buSzPct val="100000"/>
        <a:buFont typeface="Arial" charset="0"/>
        <a:buChar char="•"/>
        <a:defRPr sz="1800" kern="1200">
          <a:solidFill>
            <a:schemeClr val="tx1"/>
          </a:solidFill>
          <a:latin typeface="Arial"/>
          <a:ea typeface="Arial" charset="0"/>
          <a:cs typeface="Arial"/>
        </a:defRPr>
      </a:lvl2pPr>
      <a:lvl3pPr marL="365760" indent="-182880" algn="l" defTabSz="456010" rtl="0" eaLnBrk="0" fontAlgn="base" hangingPunct="0">
        <a:spcBef>
          <a:spcPct val="0"/>
        </a:spcBef>
        <a:spcAft>
          <a:spcPts val="538"/>
        </a:spcAft>
        <a:buFont typeface="Lucida Grande" charset="0"/>
        <a:buChar char="-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3pPr>
      <a:lvl4pPr marL="548640" indent="-182880" algn="l" defTabSz="456010" rtl="0" eaLnBrk="0" fontAlgn="base" hangingPunct="0">
        <a:spcBef>
          <a:spcPct val="0"/>
        </a:spcBef>
        <a:spcAft>
          <a:spcPts val="538"/>
        </a:spcAft>
        <a:buFont typeface="Arial" charset="0"/>
        <a:buChar char="•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4pPr>
      <a:lvl5pPr marL="731520" indent="-182880" algn="l" defTabSz="456010" rtl="0" eaLnBrk="0" fontAlgn="base" hangingPunct="0">
        <a:spcBef>
          <a:spcPct val="0"/>
        </a:spcBef>
        <a:spcAft>
          <a:spcPts val="538"/>
        </a:spcAft>
        <a:buFont typeface="Lucida Grande" charset="0"/>
        <a:buChar char="-"/>
        <a:defRPr sz="1600" kern="1200">
          <a:solidFill>
            <a:schemeClr val="tx1"/>
          </a:solidFill>
          <a:latin typeface="Arial"/>
          <a:ea typeface="Arial" charset="0"/>
          <a:cs typeface="Arial"/>
        </a:defRPr>
      </a:lvl5pPr>
      <a:lvl6pPr marL="2514014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06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00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93" indent="-228547" algn="l" defTabSz="45709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94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86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3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7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0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3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747" algn="l" defTabSz="45709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../02_Videos/f&#252;r%20ppt/SensoLyt_1_Messkette_wechseln_kalibrieren.f4v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6" name="Title 3"/>
          <p:cNvSpPr>
            <a:spLocks noGrp="1"/>
          </p:cNvSpPr>
          <p:nvPr>
            <p:ph type="ctrTitle"/>
          </p:nvPr>
        </p:nvSpPr>
        <p:spPr>
          <a:xfrm>
            <a:off x="342988" y="1828800"/>
            <a:ext cx="8477483" cy="3657600"/>
          </a:xfrm>
          <a:noFill/>
          <a:ln/>
        </p:spPr>
        <p:txBody>
          <a:bodyPr/>
          <a:lstStyle/>
          <a:p>
            <a:pPr>
              <a:lnSpc>
                <a:spcPts val="5000"/>
              </a:lnSpc>
            </a:pPr>
            <a:r>
              <a:rPr lang="en-US" b="0" dirty="0">
                <a:solidFill>
                  <a:schemeClr val="bg1"/>
                </a:solidFill>
                <a:latin typeface="AvenirNext LT Pro Medium" pitchFamily="34" charset="0"/>
              </a:rPr>
              <a:t>SensoLyt</a:t>
            </a:r>
            <a:r>
              <a:rPr lang="en-US" b="0" baseline="30000" dirty="0">
                <a:solidFill>
                  <a:schemeClr val="bg1"/>
                </a:solidFill>
                <a:latin typeface="AvenirNext LT Pro Medium" pitchFamily="34" charset="0"/>
              </a:rPr>
              <a:t>®</a:t>
            </a:r>
            <a:r>
              <a:rPr lang="en-US" b="0" dirty="0">
                <a:solidFill>
                  <a:schemeClr val="bg1"/>
                </a:solidFill>
                <a:latin typeface="AvenirNext LT Pro Medium" pitchFamily="34" charset="0"/>
              </a:rPr>
              <a:t> 700 IQ </a:t>
            </a:r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pH </a:t>
            </a:r>
            <a:r>
              <a:rPr lang="de-DE" dirty="0" err="1" smtClean="0"/>
              <a:t>and</a:t>
            </a:r>
            <a:r>
              <a:rPr lang="de-DE" dirty="0" smtClean="0"/>
              <a:t> ORP </a:t>
            </a:r>
            <a:r>
              <a:rPr lang="de-DE" dirty="0" err="1" smtClean="0"/>
              <a:t>measurement</a:t>
            </a:r>
            <a:endParaRPr lang="en-US" dirty="0"/>
          </a:p>
        </p:txBody>
      </p:sp>
      <p:sp>
        <p:nvSpPr>
          <p:cNvPr id="5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September</a:t>
            </a:r>
            <a:r>
              <a:rPr lang="en-US" dirty="0" smtClean="0"/>
              <a:t>, </a:t>
            </a:r>
            <a:r>
              <a:rPr lang="en-US" dirty="0" smtClean="0"/>
              <a:t>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8" name="Rectangle 2"/>
          <p:cNvSpPr>
            <a:spLocks noChangeArrowheads="1"/>
          </p:cNvSpPr>
          <p:nvPr/>
        </p:nvSpPr>
        <p:spPr bwMode="auto">
          <a:xfrm>
            <a:off x="323850" y="2984500"/>
            <a:ext cx="8820150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170000"/>
              </a:lnSpc>
              <a:spcBef>
                <a:spcPct val="0"/>
              </a:spcBef>
              <a:buClr>
                <a:srgbClr val="0085AD"/>
              </a:buClr>
              <a:buFontTx/>
              <a:buChar char="•"/>
            </a:pPr>
            <a:r>
              <a:rPr lang="en-GB" sz="1800" b="0" dirty="0">
                <a:solidFill>
                  <a:schemeClr val="bg2"/>
                </a:solidFill>
                <a:latin typeface="AvenirNext LT Pro Medium" pitchFamily="34" charset="0"/>
              </a:rPr>
              <a:t> Integrated preamplifier and digital signal processing</a:t>
            </a:r>
          </a:p>
          <a:p>
            <a:pPr>
              <a:lnSpc>
                <a:spcPct val="170000"/>
              </a:lnSpc>
              <a:spcBef>
                <a:spcPct val="0"/>
              </a:spcBef>
              <a:buClr>
                <a:srgbClr val="0085AD"/>
              </a:buClr>
              <a:buFontTx/>
              <a:buChar char="•"/>
            </a:pPr>
            <a:r>
              <a:rPr lang="en-GB" sz="1800" b="0" dirty="0">
                <a:solidFill>
                  <a:schemeClr val="bg2"/>
                </a:solidFill>
                <a:latin typeface="AvenirNext LT Pro Medium" pitchFamily="34" charset="0"/>
              </a:rPr>
              <a:t> Automatic detection of electrode breakage = Sensor-Check</a:t>
            </a:r>
          </a:p>
          <a:p>
            <a:pPr>
              <a:lnSpc>
                <a:spcPct val="170000"/>
              </a:lnSpc>
              <a:spcBef>
                <a:spcPct val="0"/>
              </a:spcBef>
              <a:buClr>
                <a:srgbClr val="0085AD"/>
              </a:buClr>
              <a:buFontTx/>
              <a:buChar char="•"/>
            </a:pPr>
            <a:r>
              <a:rPr lang="en-GB" sz="1800" b="0" dirty="0">
                <a:solidFill>
                  <a:schemeClr val="bg2"/>
                </a:solidFill>
                <a:latin typeface="AvenirNext LT Pro Medium" pitchFamily="34" charset="0"/>
              </a:rPr>
              <a:t> Sensor </a:t>
            </a:r>
            <a:r>
              <a:rPr lang="en-GB" sz="1800" b="0" dirty="0" err="1">
                <a:solidFill>
                  <a:schemeClr val="bg2"/>
                </a:solidFill>
                <a:latin typeface="AvenirNext LT Pro Medium" pitchFamily="34" charset="0"/>
              </a:rPr>
              <a:t>cal</a:t>
            </a:r>
            <a:r>
              <a:rPr lang="en-GB" sz="1800" b="0" dirty="0">
                <a:solidFill>
                  <a:schemeClr val="bg2"/>
                </a:solidFill>
                <a:latin typeface="AvenirNext LT Pro Medium" pitchFamily="34" charset="0"/>
              </a:rPr>
              <a:t>-data (calibration can be done in the LAB)</a:t>
            </a:r>
          </a:p>
          <a:p>
            <a:pPr>
              <a:lnSpc>
                <a:spcPct val="170000"/>
              </a:lnSpc>
              <a:spcBef>
                <a:spcPct val="0"/>
              </a:spcBef>
              <a:buClr>
                <a:srgbClr val="0085AD"/>
              </a:buClr>
              <a:buFontTx/>
              <a:buChar char="•"/>
            </a:pPr>
            <a:r>
              <a:rPr lang="en-GB" sz="1800" b="0" dirty="0">
                <a:solidFill>
                  <a:schemeClr val="bg2"/>
                </a:solidFill>
                <a:latin typeface="AvenirNext LT Pro Medium" pitchFamily="34" charset="0"/>
              </a:rPr>
              <a:t> Automatic temperature compensation (NTC; 0</a:t>
            </a:r>
            <a:r>
              <a:rPr lang="de-DE" sz="1800" b="0" dirty="0">
                <a:solidFill>
                  <a:schemeClr val="bg2"/>
                </a:solidFill>
                <a:latin typeface="AvenirNext LT Pro Medium" pitchFamily="34" charset="0"/>
              </a:rPr>
              <a:t>°</a:t>
            </a:r>
            <a:r>
              <a:rPr lang="en-US" sz="1800" b="0" dirty="0">
                <a:solidFill>
                  <a:schemeClr val="bg2"/>
                </a:solidFill>
                <a:latin typeface="AvenirNext LT Pro Medium" pitchFamily="34" charset="0"/>
              </a:rPr>
              <a:t>C …+60 </a:t>
            </a:r>
            <a:r>
              <a:rPr lang="de-DE" sz="1800" b="0" dirty="0">
                <a:solidFill>
                  <a:schemeClr val="bg2"/>
                </a:solidFill>
                <a:latin typeface="AvenirNext LT Pro Medium" pitchFamily="34" charset="0"/>
              </a:rPr>
              <a:t>°</a:t>
            </a:r>
            <a:r>
              <a:rPr lang="en-US" sz="1800" b="0" dirty="0">
                <a:solidFill>
                  <a:schemeClr val="bg2"/>
                </a:solidFill>
                <a:latin typeface="AvenirNext LT Pro Medium" pitchFamily="34" charset="0"/>
              </a:rPr>
              <a:t>C ) </a:t>
            </a:r>
          </a:p>
          <a:p>
            <a:pPr>
              <a:lnSpc>
                <a:spcPct val="170000"/>
              </a:lnSpc>
              <a:spcBef>
                <a:spcPct val="0"/>
              </a:spcBef>
              <a:buClr>
                <a:srgbClr val="0085AD"/>
              </a:buClr>
              <a:buFontTx/>
              <a:buChar char="•"/>
            </a:pPr>
            <a:r>
              <a:rPr lang="en-US" sz="1800" b="0" dirty="0">
                <a:solidFill>
                  <a:schemeClr val="bg2"/>
                </a:solidFill>
                <a:latin typeface="AvenirNext LT Pro Medium" pitchFamily="34" charset="0"/>
              </a:rPr>
              <a:t> Variety of electrodes for different applications</a:t>
            </a:r>
          </a:p>
          <a:p>
            <a:pPr>
              <a:lnSpc>
                <a:spcPct val="170000"/>
              </a:lnSpc>
              <a:spcBef>
                <a:spcPct val="0"/>
              </a:spcBef>
              <a:buClr>
                <a:srgbClr val="0085AD"/>
              </a:buClr>
              <a:buFontTx/>
              <a:buChar char="•"/>
            </a:pPr>
            <a:r>
              <a:rPr lang="en-US" sz="1800" b="0" dirty="0">
                <a:solidFill>
                  <a:schemeClr val="bg2"/>
                </a:solidFill>
                <a:latin typeface="AvenirNext LT Pro Medium" pitchFamily="34" charset="0"/>
              </a:rPr>
              <a:t> Very robust, reliable and easy to handle</a:t>
            </a:r>
            <a:endParaRPr lang="en-GB" sz="1800" b="0" dirty="0">
              <a:solidFill>
                <a:schemeClr val="bg2"/>
              </a:solidFill>
              <a:latin typeface="AvenirNext LT Pro Medium" pitchFamily="34" charset="0"/>
            </a:endParaRPr>
          </a:p>
        </p:txBody>
      </p:sp>
      <p:pic>
        <p:nvPicPr>
          <p:cNvPr id="81305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85782">
            <a:off x="2195513" y="1393386"/>
            <a:ext cx="5661025" cy="100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3067" name="Rectangle 11"/>
          <p:cNvSpPr>
            <a:spLocks noChangeArrowheads="1"/>
          </p:cNvSpPr>
          <p:nvPr/>
        </p:nvSpPr>
        <p:spPr bwMode="auto">
          <a:xfrm>
            <a:off x="306388" y="2636838"/>
            <a:ext cx="23209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160" tIns="46080" rIns="92160" bIns="46080"/>
          <a:lstStyle/>
          <a:p>
            <a:pPr defTabSz="449263">
              <a:lnSpc>
                <a:spcPct val="110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0" dirty="0">
                <a:solidFill>
                  <a:schemeClr val="bg2"/>
                </a:solidFill>
                <a:latin typeface="AvenirNext LT Pro Medium" pitchFamily="34" charset="0"/>
                <a:cs typeface="Lucida Sans Unicode" pitchFamily="34" charset="0"/>
              </a:rPr>
              <a:t>Advantages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pH and ORP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729906"/>
              </p:ext>
            </p:extLst>
          </p:nvPr>
        </p:nvGraphicFramePr>
        <p:xfrm>
          <a:off x="467544" y="1052736"/>
          <a:ext cx="7848872" cy="463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7625"/>
                <a:gridCol w="3733015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400" dirty="0" err="1" smtClean="0"/>
                        <a:t>Electrode</a:t>
                      </a:r>
                      <a:endParaRPr lang="en-US" sz="1400" dirty="0"/>
                    </a:p>
                  </a:txBody>
                  <a:tcPr>
                    <a:solidFill>
                      <a:srgbClr val="0085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 smtClean="0"/>
                        <a:t>Application</a:t>
                      </a:r>
                      <a:endParaRPr lang="en-US" sz="1400" dirty="0"/>
                    </a:p>
                  </a:txBody>
                  <a:tcPr>
                    <a:solidFill>
                      <a:srgbClr val="0085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 smtClean="0"/>
                        <a:t>Measuring</a:t>
                      </a:r>
                      <a:r>
                        <a:rPr lang="de-DE" sz="1400" dirty="0" smtClean="0"/>
                        <a:t> </a:t>
                      </a:r>
                      <a:r>
                        <a:rPr lang="de-DE" sz="1400" dirty="0" err="1" smtClean="0"/>
                        <a:t>range</a:t>
                      </a:r>
                      <a:endParaRPr lang="en-US" sz="1400" dirty="0"/>
                    </a:p>
                  </a:txBody>
                  <a:tcPr>
                    <a:solidFill>
                      <a:srgbClr val="0085A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SEA</a:t>
                      </a:r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Highly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polluted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wastewater</a:t>
                      </a:r>
                      <a:endParaRPr lang="de-DE" sz="1400" dirty="0" smtClean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Emulsions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, </a:t>
                      </a:r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suspensions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,</a:t>
                      </a:r>
                    </a:p>
                    <a:p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Protein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and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sulfide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containing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media</a:t>
                      </a:r>
                      <a:endParaRPr lang="de-DE" sz="1400" baseline="0" dirty="0" smtClean="0">
                        <a:solidFill>
                          <a:schemeClr val="bg2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2 … 12 pH</a:t>
                      </a:r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SEA-HP</a:t>
                      </a:r>
                      <a:endParaRPr lang="en-US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Inline-</a:t>
                      </a:r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measurement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in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pipes</a:t>
                      </a:r>
                      <a:endParaRPr lang="de-DE" sz="1400" dirty="0" smtClean="0">
                        <a:solidFill>
                          <a:schemeClr val="bg2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4 … 12 pH</a:t>
                      </a:r>
                    </a:p>
                    <a:p>
                      <a:pPr algn="l"/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DWA</a:t>
                      </a:r>
                      <a:endParaRPr lang="en-US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Drinking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Water</a:t>
                      </a:r>
                      <a:endParaRPr lang="de-DE" sz="1400" dirty="0" smtClean="0">
                        <a:solidFill>
                          <a:schemeClr val="bg2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0 … 14 pH</a:t>
                      </a:r>
                    </a:p>
                    <a:p>
                      <a:pPr algn="l"/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ECA</a:t>
                      </a:r>
                      <a:endParaRPr lang="en-US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Low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polluted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wastewater</a:t>
                      </a:r>
                      <a:endParaRPr lang="de-DE" sz="1400" dirty="0" smtClean="0">
                        <a:solidFill>
                          <a:schemeClr val="bg2"/>
                        </a:solidFill>
                      </a:endParaRPr>
                    </a:p>
                    <a:p>
                      <a:endParaRPr lang="de-DE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2 … 12 pH</a:t>
                      </a:r>
                    </a:p>
                    <a:p>
                      <a:pPr algn="l"/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TFA</a:t>
                      </a:r>
                      <a:endParaRPr lang="en-US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2"/>
                          </a:solidFill>
                        </a:rPr>
                        <a:t>Industrial or not typical municipal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2"/>
                          </a:solidFill>
                        </a:rPr>
                        <a:t>Wastewater</a:t>
                      </a:r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09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2 … 12 pH</a:t>
                      </a:r>
                    </a:p>
                    <a:p>
                      <a:pPr algn="l"/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PtA</a:t>
                      </a:r>
                      <a:endParaRPr lang="en-US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Municipal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and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industrial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wastewater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,</a:t>
                      </a:r>
                    </a:p>
                    <a:p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Emulsions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, </a:t>
                      </a:r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suspensions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,</a:t>
                      </a:r>
                    </a:p>
                    <a:p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Protein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and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sulfide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containing</a:t>
                      </a:r>
                      <a:r>
                        <a:rPr lang="de-DE" sz="1400" baseline="0" dirty="0" smtClean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de-DE" sz="1400" baseline="0" dirty="0" err="1" smtClean="0">
                          <a:solidFill>
                            <a:schemeClr val="bg2"/>
                          </a:solidFill>
                        </a:rPr>
                        <a:t>media</a:t>
                      </a:r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± 2000 mV</a:t>
                      </a:r>
                    </a:p>
                    <a:p>
                      <a:pPr algn="l"/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SensoLyt® PtFA</a:t>
                      </a:r>
                      <a:endParaRPr lang="en-US" sz="1400" dirty="0" smtClean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Industrial </a:t>
                      </a:r>
                      <a:r>
                        <a:rPr lang="de-DE" sz="1400" dirty="0" err="1" smtClean="0">
                          <a:solidFill>
                            <a:schemeClr val="bg2"/>
                          </a:solidFill>
                        </a:rPr>
                        <a:t>and</a:t>
                      </a: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 not </a:t>
                      </a:r>
                      <a:r>
                        <a:rPr lang="en-US" sz="1400" dirty="0" smtClean="0">
                          <a:solidFill>
                            <a:schemeClr val="bg2"/>
                          </a:solidFill>
                        </a:rPr>
                        <a:t>typical municipal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2"/>
                          </a:solidFill>
                        </a:rPr>
                        <a:t>Wastewater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09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>
                          <a:solidFill>
                            <a:schemeClr val="bg2"/>
                          </a:solidFill>
                        </a:rPr>
                        <a:t>± 2000 mV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Abgerundetes Rechteck 2">
            <a:hlinkClick r:id="rId3" action="ppaction://hlinkfile"/>
          </p:cNvPr>
          <p:cNvSpPr/>
          <p:nvPr/>
        </p:nvSpPr>
        <p:spPr bwMode="auto">
          <a:xfrm>
            <a:off x="3275855" y="6165562"/>
            <a:ext cx="2952329" cy="431790"/>
          </a:xfrm>
          <a:prstGeom prst="roundRect">
            <a:avLst>
              <a:gd name="adj" fmla="val 22323"/>
            </a:avLst>
          </a:prstGeom>
          <a:solidFill>
            <a:srgbClr val="0085AD"/>
          </a:solidFill>
          <a:ln>
            <a:noFill/>
          </a:ln>
          <a:effectLst/>
          <a:extLst/>
        </p:spPr>
        <p:txBody>
          <a:bodyPr vert="horz" wrap="square" lIns="90000" tIns="46800" rIns="90000" bIns="8280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venirNext LT Pro Medium" pitchFamily="34" charset="0"/>
              </a:rPr>
              <a:t>Lab cal &amp; Change</a:t>
            </a:r>
            <a:r>
              <a:rPr kumimoji="0" lang="de-DE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venirNext LT Pro Medium" pitchFamily="34" charset="0"/>
              </a:rPr>
              <a:t> </a:t>
            </a:r>
            <a:r>
              <a:rPr kumimoji="0" lang="de-DE" sz="1600" b="0" i="0" u="none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venirNext LT Pro Medium" pitchFamily="34" charset="0"/>
              </a:rPr>
              <a:t>electrode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venirNext LT Pro Medium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2627784" y="6141918"/>
            <a:ext cx="504056" cy="504056"/>
            <a:chOff x="5508104" y="5345080"/>
            <a:chExt cx="504056" cy="504056"/>
          </a:xfrm>
        </p:grpSpPr>
        <p:sp>
          <p:nvSpPr>
            <p:cNvPr id="5" name="Ellipse 4"/>
            <p:cNvSpPr/>
            <p:nvPr/>
          </p:nvSpPr>
          <p:spPr bwMode="auto">
            <a:xfrm>
              <a:off x="5508104" y="5345080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extLst/>
          </p:spPr>
          <p:txBody>
            <a:bodyPr vert="horz" wrap="square" lIns="90000" tIns="46800" rIns="90000" bIns="82800" numCol="1" rtlCol="0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9pPr>
            </a:lstStyle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venirNext LT Pro Medium" pitchFamily="34" charset="0"/>
              </a:endParaRPr>
            </a:p>
          </p:txBody>
        </p:sp>
        <p:sp>
          <p:nvSpPr>
            <p:cNvPr id="6" name="Gleichschenkliges Dreieck 5"/>
            <p:cNvSpPr/>
            <p:nvPr/>
          </p:nvSpPr>
          <p:spPr bwMode="auto">
            <a:xfrm rot="5400000">
              <a:off x="5631435" y="5424122"/>
              <a:ext cx="345138" cy="36004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vert="horz" wrap="square" lIns="90000" tIns="46800" rIns="90000" bIns="82800" numCol="1" rtlCol="0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Arial" charset="0"/>
                  <a:ea typeface="ヒラギノ角ゴ Pro W3"/>
                  <a:cs typeface="ヒラギノ角ゴ Pro W3"/>
                </a:defRPr>
              </a:lvl9pPr>
            </a:lstStyle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venirNext LT Pro Medium" pitchFamily="34" charset="0"/>
              </a:endParaRPr>
            </a:p>
          </p:txBody>
        </p:sp>
      </p:grpSp>
      <p:sp>
        <p:nvSpPr>
          <p:cNvPr id="7" name="Titel 1"/>
          <p:cNvSpPr txBox="1">
            <a:spLocks/>
          </p:cNvSpPr>
          <p:nvPr/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Electrodes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94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118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83679">
            <a:off x="304800" y="2565400"/>
            <a:ext cx="5980113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1187" name="Picture 3" descr="SensoLyt-s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36906">
            <a:off x="2592388" y="2806700"/>
            <a:ext cx="6264275" cy="9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1188" name="Title 3"/>
          <p:cNvSpPr>
            <a:spLocks/>
          </p:cNvSpPr>
          <p:nvPr/>
        </p:nvSpPr>
        <p:spPr bwMode="auto">
          <a:xfrm>
            <a:off x="0" y="1700213"/>
            <a:ext cx="62277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85A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defTabSz="457200" eaLnBrk="1" hangingPunct="1">
              <a:lnSpc>
                <a:spcPts val="5000"/>
              </a:lnSpc>
              <a:spcBef>
                <a:spcPct val="0"/>
              </a:spcBef>
            </a:pPr>
            <a:r>
              <a:rPr lang="en-US" sz="2000" b="0" dirty="0">
                <a:solidFill>
                  <a:schemeClr val="bg2"/>
                </a:solidFill>
                <a:latin typeface="AvenirNext LT Pro Medium" pitchFamily="34" charset="0"/>
                <a:ea typeface="ヒラギノ角ゴ Pro W3" pitchFamily="-109" charset="-128"/>
              </a:rPr>
              <a:t>SensoLyt</a:t>
            </a:r>
            <a:r>
              <a:rPr lang="en-US" sz="2000" b="0" baseline="30000" dirty="0">
                <a:solidFill>
                  <a:schemeClr val="bg2"/>
                </a:solidFill>
                <a:latin typeface="AvenirNext LT Pro Medium" pitchFamily="34" charset="0"/>
                <a:ea typeface="ヒラギノ角ゴ Pro W3" pitchFamily="-109" charset="-128"/>
              </a:rPr>
              <a:t>®</a:t>
            </a:r>
            <a:r>
              <a:rPr lang="en-US" sz="2000" b="0" dirty="0">
                <a:solidFill>
                  <a:schemeClr val="bg2"/>
                </a:solidFill>
                <a:latin typeface="AvenirNext LT Pro Medium" pitchFamily="34" charset="0"/>
                <a:ea typeface="ヒラギノ角ゴ Pro W3" pitchFamily="-109" charset="-128"/>
              </a:rPr>
              <a:t> 700 IQ</a:t>
            </a:r>
          </a:p>
        </p:txBody>
      </p:sp>
      <p:sp>
        <p:nvSpPr>
          <p:cNvPr id="861189" name="Title 3"/>
          <p:cNvSpPr>
            <a:spLocks/>
          </p:cNvSpPr>
          <p:nvPr/>
        </p:nvSpPr>
        <p:spPr bwMode="auto">
          <a:xfrm>
            <a:off x="3203575" y="3860800"/>
            <a:ext cx="62277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85A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defTabSz="457200" eaLnBrk="1" hangingPunct="1">
              <a:lnSpc>
                <a:spcPts val="5000"/>
              </a:lnSpc>
              <a:spcBef>
                <a:spcPct val="0"/>
              </a:spcBef>
            </a:pPr>
            <a:r>
              <a:rPr lang="en-US" sz="2000" b="0" dirty="0">
                <a:solidFill>
                  <a:schemeClr val="bg2"/>
                </a:solidFill>
                <a:latin typeface="AvenirNext LT Pro Medium" pitchFamily="34" charset="0"/>
                <a:ea typeface="ヒラギノ角ゴ Pro W3" pitchFamily="-109" charset="-128"/>
              </a:rPr>
              <a:t>SensoLyt</a:t>
            </a:r>
            <a:r>
              <a:rPr lang="en-US" sz="2000" b="0" baseline="30000" dirty="0">
                <a:solidFill>
                  <a:schemeClr val="bg2"/>
                </a:solidFill>
                <a:latin typeface="AvenirNext LT Pro Medium" pitchFamily="34" charset="0"/>
                <a:ea typeface="ヒラギノ角ゴ Pro W3" pitchFamily="-109" charset="-128"/>
              </a:rPr>
              <a:t>®</a:t>
            </a:r>
            <a:r>
              <a:rPr lang="en-US" sz="2000" b="0" dirty="0">
                <a:solidFill>
                  <a:schemeClr val="bg2"/>
                </a:solidFill>
                <a:latin typeface="AvenirNext LT Pro Medium" pitchFamily="34" charset="0"/>
                <a:ea typeface="ヒラギノ角ゴ Pro W3" pitchFamily="-109" charset="-128"/>
              </a:rPr>
              <a:t> 700 IQ SW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Sensor </a:t>
            </a:r>
            <a:r>
              <a:rPr lang="de-DE" dirty="0" err="1"/>
              <a:t>types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Xylem Template">
  <a:themeElements>
    <a:clrScheme name="Xylem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A44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rinter-Friendly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signers Only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190</Words>
  <Application>Microsoft Office PowerPoint</Application>
  <PresentationFormat>Bildschirmpräsentation (4:3)</PresentationFormat>
  <Paragraphs>49</Paragraphs>
  <Slides>4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4</vt:i4>
      </vt:variant>
    </vt:vector>
  </HeadingPairs>
  <TitlesOfParts>
    <vt:vector size="14" baseType="lpstr">
      <vt:lpstr>Arial</vt:lpstr>
      <vt:lpstr>AvenirNext LT Pro Medium</vt:lpstr>
      <vt:lpstr>Lucida Grande</vt:lpstr>
      <vt:lpstr>Lucida Sans Unicode</vt:lpstr>
      <vt:lpstr>Times New Roman</vt:lpstr>
      <vt:lpstr>Verdana</vt:lpstr>
      <vt:lpstr>ヒラギノ角ゴ Pro W3</vt:lpstr>
      <vt:lpstr>Xylem Template</vt:lpstr>
      <vt:lpstr>Printer-Friendly</vt:lpstr>
      <vt:lpstr>Designers Only</vt:lpstr>
      <vt:lpstr>SensoLyt® 700 IQ </vt:lpstr>
      <vt:lpstr>pH and ORP</vt:lpstr>
      <vt:lpstr>Electrodes</vt:lpstr>
      <vt:lpstr>Sensor types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creator>Uli</dc:creator>
  <cp:lastModifiedBy>Wolf, Patrick - Xylem</cp:lastModifiedBy>
  <cp:revision>729</cp:revision>
  <dcterms:created xsi:type="dcterms:W3CDTF">2006-07-08T09:44:34Z</dcterms:created>
  <dcterms:modified xsi:type="dcterms:W3CDTF">2021-09-21T12:44:02Z</dcterms:modified>
</cp:coreProperties>
</file>